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6"/>
  </p:notesMasterIdLst>
  <p:sldIdLst>
    <p:sldId id="256" r:id="rId2"/>
    <p:sldId id="264" r:id="rId3"/>
    <p:sldId id="267" r:id="rId4"/>
    <p:sldId id="278" r:id="rId5"/>
    <p:sldId id="277" r:id="rId6"/>
    <p:sldId id="276" r:id="rId7"/>
    <p:sldId id="279" r:id="rId8"/>
    <p:sldId id="280" r:id="rId9"/>
    <p:sldId id="281" r:id="rId10"/>
    <p:sldId id="283" r:id="rId11"/>
    <p:sldId id="282" r:id="rId12"/>
    <p:sldId id="286" r:id="rId13"/>
    <p:sldId id="284" r:id="rId14"/>
    <p:sldId id="285" r:id="rId15"/>
    <p:sldId id="287" r:id="rId16"/>
    <p:sldId id="288" r:id="rId17"/>
    <p:sldId id="289" r:id="rId18"/>
    <p:sldId id="291" r:id="rId19"/>
    <p:sldId id="290" r:id="rId20"/>
    <p:sldId id="292" r:id="rId21"/>
    <p:sldId id="293" r:id="rId22"/>
    <p:sldId id="273" r:id="rId23"/>
    <p:sldId id="268" r:id="rId24"/>
    <p:sldId id="275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C7CDF-98CD-47D6-909F-2B4BBF9DA5D6}" v="53" dt="2026-05-12T20:44:40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56" autoAdjust="0"/>
    <p:restoredTop sz="96404" autoAdjust="0"/>
  </p:normalViewPr>
  <p:slideViewPr>
    <p:cSldViewPr snapToGrid="0">
      <p:cViewPr varScale="1">
        <p:scale>
          <a:sx n="77" d="100"/>
          <a:sy n="77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Pavesi" userId="6a8cbe0aa148411b" providerId="LiveId" clId="{40FC1ABD-75D8-437D-8F1F-DAD42460F74E}"/>
    <pc:docChg chg="undo custSel addSld delSld modSld sldOrd">
      <pc:chgData name="Sandro Pavesi" userId="6a8cbe0aa148411b" providerId="LiveId" clId="{40FC1ABD-75D8-437D-8F1F-DAD42460F74E}" dt="2026-05-12T20:44:48.610" v="1331" actId="5793"/>
      <pc:docMkLst>
        <pc:docMk/>
      </pc:docMkLst>
      <pc:sldChg chg="addSp delSp modSp mod">
        <pc:chgData name="Sandro Pavesi" userId="6a8cbe0aa148411b" providerId="LiveId" clId="{40FC1ABD-75D8-437D-8F1F-DAD42460F74E}" dt="2026-05-12T20:02:51.113" v="403" actId="1076"/>
        <pc:sldMkLst>
          <pc:docMk/>
          <pc:sldMk cId="1232880090" sldId="256"/>
        </pc:sldMkLst>
        <pc:spChg chg="mod">
          <ac:chgData name="Sandro Pavesi" userId="6a8cbe0aa148411b" providerId="LiveId" clId="{40FC1ABD-75D8-437D-8F1F-DAD42460F74E}" dt="2026-05-12T19:50:23.460" v="30" actId="20577"/>
          <ac:spMkLst>
            <pc:docMk/>
            <pc:sldMk cId="1232880090" sldId="256"/>
            <ac:spMk id="3" creationId="{00000000-0000-0000-0000-000000000000}"/>
          </ac:spMkLst>
        </pc:spChg>
        <pc:spChg chg="add mod">
          <ac:chgData name="Sandro Pavesi" userId="6a8cbe0aa148411b" providerId="LiveId" clId="{40FC1ABD-75D8-437D-8F1F-DAD42460F74E}" dt="2026-05-12T20:02:51.113" v="403" actId="1076"/>
          <ac:spMkLst>
            <pc:docMk/>
            <pc:sldMk cId="1232880090" sldId="256"/>
            <ac:spMk id="6" creationId="{92492916-2FE1-C4F2-7E44-620FB7D20A13}"/>
          </ac:spMkLst>
        </pc:spChg>
        <pc:spChg chg="add">
          <ac:chgData name="Sandro Pavesi" userId="6a8cbe0aa148411b" providerId="LiveId" clId="{40FC1ABD-75D8-437D-8F1F-DAD42460F74E}" dt="2026-05-12T19:58:01.049" v="350" actId="22"/>
          <ac:spMkLst>
            <pc:docMk/>
            <pc:sldMk cId="1232880090" sldId="256"/>
            <ac:spMk id="8" creationId="{D8C9A8F0-7C0F-AD73-C344-114988CB3277}"/>
          </ac:spMkLst>
        </pc:spChg>
        <pc:picChg chg="del">
          <ac:chgData name="Sandro Pavesi" userId="6a8cbe0aa148411b" providerId="LiveId" clId="{40FC1ABD-75D8-437D-8F1F-DAD42460F74E}" dt="2026-05-12T19:50:29.224" v="31" actId="21"/>
          <ac:picMkLst>
            <pc:docMk/>
            <pc:sldMk cId="1232880090" sldId="256"/>
            <ac:picMk id="2" creationId="{E42BBACD-E0D8-8594-D7E7-D278D1E55402}"/>
          </ac:picMkLst>
        </pc:picChg>
        <pc:picChg chg="add mod">
          <ac:chgData name="Sandro Pavesi" userId="6a8cbe0aa148411b" providerId="LiveId" clId="{40FC1ABD-75D8-437D-8F1F-DAD42460F74E}" dt="2026-05-12T20:02:06.881" v="398" actId="14100"/>
          <ac:picMkLst>
            <pc:docMk/>
            <pc:sldMk cId="1232880090" sldId="256"/>
            <ac:picMk id="10" creationId="{0459F407-9FC6-E748-7F96-6A41166C51C1}"/>
          </ac:picMkLst>
        </pc:picChg>
      </pc:sldChg>
      <pc:sldChg chg="del">
        <pc:chgData name="Sandro Pavesi" userId="6a8cbe0aa148411b" providerId="LiveId" clId="{40FC1ABD-75D8-437D-8F1F-DAD42460F74E}" dt="2026-05-12T20:04:40.020" v="447" actId="2696"/>
        <pc:sldMkLst>
          <pc:docMk/>
          <pc:sldMk cId="2193086336" sldId="259"/>
        </pc:sldMkLst>
      </pc:sldChg>
      <pc:sldChg chg="addSp modSp mod">
        <pc:chgData name="Sandro Pavesi" userId="6a8cbe0aa148411b" providerId="LiveId" clId="{40FC1ABD-75D8-437D-8F1F-DAD42460F74E}" dt="2026-05-12T20:04:19.726" v="445" actId="1076"/>
        <pc:sldMkLst>
          <pc:docMk/>
          <pc:sldMk cId="360170015" sldId="264"/>
        </pc:sldMkLst>
        <pc:spChg chg="mod">
          <ac:chgData name="Sandro Pavesi" userId="6a8cbe0aa148411b" providerId="LiveId" clId="{40FC1ABD-75D8-437D-8F1F-DAD42460F74E}" dt="2026-05-12T20:03:06.385" v="405" actId="14100"/>
          <ac:spMkLst>
            <pc:docMk/>
            <pc:sldMk cId="360170015" sldId="264"/>
            <ac:spMk id="2" creationId="{00000000-0000-0000-0000-000000000000}"/>
          </ac:spMkLst>
        </pc:spChg>
        <pc:spChg chg="add mod">
          <ac:chgData name="Sandro Pavesi" userId="6a8cbe0aa148411b" providerId="LiveId" clId="{40FC1ABD-75D8-437D-8F1F-DAD42460F74E}" dt="2026-05-12T20:04:19.726" v="445" actId="1076"/>
          <ac:spMkLst>
            <pc:docMk/>
            <pc:sldMk cId="360170015" sldId="264"/>
            <ac:spMk id="4" creationId="{6342BBA2-BFB5-D252-38B3-C046582568D0}"/>
          </ac:spMkLst>
        </pc:spChg>
        <pc:spChg chg="mod">
          <ac:chgData name="Sandro Pavesi" userId="6a8cbe0aa148411b" providerId="LiveId" clId="{40FC1ABD-75D8-437D-8F1F-DAD42460F74E}" dt="2026-05-12T19:54:45.056" v="333" actId="27636"/>
          <ac:spMkLst>
            <pc:docMk/>
            <pc:sldMk cId="360170015" sldId="264"/>
            <ac:spMk id="9" creationId="{00000000-0000-0000-0000-000000000000}"/>
          </ac:spMkLst>
        </pc:spChg>
      </pc:sldChg>
      <pc:sldChg chg="delSp modSp mod">
        <pc:chgData name="Sandro Pavesi" userId="6a8cbe0aa148411b" providerId="LiveId" clId="{40FC1ABD-75D8-437D-8F1F-DAD42460F74E}" dt="2026-05-12T20:08:20.291" v="460" actId="1076"/>
        <pc:sldMkLst>
          <pc:docMk/>
          <pc:sldMk cId="917664520" sldId="267"/>
        </pc:sldMkLst>
        <pc:spChg chg="mod">
          <ac:chgData name="Sandro Pavesi" userId="6a8cbe0aa148411b" providerId="LiveId" clId="{40FC1ABD-75D8-437D-8F1F-DAD42460F74E}" dt="2026-05-12T20:08:20.291" v="460" actId="1076"/>
          <ac:spMkLst>
            <pc:docMk/>
            <pc:sldMk cId="917664520" sldId="267"/>
            <ac:spMk id="2" creationId="{00000000-0000-0000-0000-000000000000}"/>
          </ac:spMkLst>
        </pc:spChg>
        <pc:spChg chg="del mod">
          <ac:chgData name="Sandro Pavesi" userId="6a8cbe0aa148411b" providerId="LiveId" clId="{40FC1ABD-75D8-437D-8F1F-DAD42460F74E}" dt="2026-05-12T20:08:13.979" v="459" actId="21"/>
          <ac:spMkLst>
            <pc:docMk/>
            <pc:sldMk cId="917664520" sldId="267"/>
            <ac:spMk id="4" creationId="{00000000-0000-0000-0000-000000000000}"/>
          </ac:spMkLst>
        </pc:spChg>
        <pc:spChg chg="del">
          <ac:chgData name="Sandro Pavesi" userId="6a8cbe0aa148411b" providerId="LiveId" clId="{40FC1ABD-75D8-437D-8F1F-DAD42460F74E}" dt="2026-05-12T20:05:28.276" v="452" actId="21"/>
          <ac:spMkLst>
            <pc:docMk/>
            <pc:sldMk cId="917664520" sldId="267"/>
            <ac:spMk id="7" creationId="{00000000-0000-0000-0000-000000000000}"/>
          </ac:spMkLst>
        </pc:spChg>
        <pc:spChg chg="mod">
          <ac:chgData name="Sandro Pavesi" userId="6a8cbe0aa148411b" providerId="LiveId" clId="{40FC1ABD-75D8-437D-8F1F-DAD42460F74E}" dt="2026-05-12T20:07:26.159" v="456" actId="255"/>
          <ac:spMkLst>
            <pc:docMk/>
            <pc:sldMk cId="917664520" sldId="267"/>
            <ac:spMk id="8" creationId="{CD11B801-2344-E712-867B-10B1F753E6D2}"/>
          </ac:spMkLst>
        </pc:spChg>
      </pc:sldChg>
      <pc:sldChg chg="modSp mod ord">
        <pc:chgData name="Sandro Pavesi" userId="6a8cbe0aa148411b" providerId="LiveId" clId="{40FC1ABD-75D8-437D-8F1F-DAD42460F74E}" dt="2026-05-12T20:44:48.610" v="1331" actId="5793"/>
        <pc:sldMkLst>
          <pc:docMk/>
          <pc:sldMk cId="2808200198" sldId="268"/>
        </pc:sldMkLst>
        <pc:spChg chg="mod">
          <ac:chgData name="Sandro Pavesi" userId="6a8cbe0aa148411b" providerId="LiveId" clId="{40FC1ABD-75D8-437D-8F1F-DAD42460F74E}" dt="2026-05-12T20:44:48.610" v="1331" actId="5793"/>
          <ac:spMkLst>
            <pc:docMk/>
            <pc:sldMk cId="2808200198" sldId="268"/>
            <ac:spMk id="3" creationId="{00000000-0000-0000-0000-000000000000}"/>
          </ac:spMkLst>
        </pc:spChg>
      </pc:sldChg>
      <pc:sldChg chg="del">
        <pc:chgData name="Sandro Pavesi" userId="6a8cbe0aa148411b" providerId="LiveId" clId="{40FC1ABD-75D8-437D-8F1F-DAD42460F74E}" dt="2026-05-12T20:04:34.524" v="446" actId="2696"/>
        <pc:sldMkLst>
          <pc:docMk/>
          <pc:sldMk cId="3088829811" sldId="269"/>
        </pc:sldMkLst>
      </pc:sldChg>
      <pc:sldChg chg="del">
        <pc:chgData name="Sandro Pavesi" userId="6a8cbe0aa148411b" providerId="LiveId" clId="{40FC1ABD-75D8-437D-8F1F-DAD42460F74E}" dt="2026-05-12T20:04:44.330" v="448" actId="2696"/>
        <pc:sldMkLst>
          <pc:docMk/>
          <pc:sldMk cId="3885685044" sldId="270"/>
        </pc:sldMkLst>
      </pc:sldChg>
      <pc:sldChg chg="del">
        <pc:chgData name="Sandro Pavesi" userId="6a8cbe0aa148411b" providerId="LiveId" clId="{40FC1ABD-75D8-437D-8F1F-DAD42460F74E}" dt="2026-05-12T20:04:57.032" v="451" actId="2696"/>
        <pc:sldMkLst>
          <pc:docMk/>
          <pc:sldMk cId="3291687582" sldId="271"/>
        </pc:sldMkLst>
      </pc:sldChg>
      <pc:sldChg chg="del">
        <pc:chgData name="Sandro Pavesi" userId="6a8cbe0aa148411b" providerId="LiveId" clId="{40FC1ABD-75D8-437D-8F1F-DAD42460F74E}" dt="2026-05-12T20:04:49.206" v="449" actId="2696"/>
        <pc:sldMkLst>
          <pc:docMk/>
          <pc:sldMk cId="892096949" sldId="272"/>
        </pc:sldMkLst>
      </pc:sldChg>
      <pc:sldChg chg="ord">
        <pc:chgData name="Sandro Pavesi" userId="6a8cbe0aa148411b" providerId="LiveId" clId="{40FC1ABD-75D8-437D-8F1F-DAD42460F74E}" dt="2026-05-12T20:16:16.665" v="646"/>
        <pc:sldMkLst>
          <pc:docMk/>
          <pc:sldMk cId="4127713852" sldId="273"/>
        </pc:sldMkLst>
      </pc:sldChg>
      <pc:sldChg chg="del">
        <pc:chgData name="Sandro Pavesi" userId="6a8cbe0aa148411b" providerId="LiveId" clId="{40FC1ABD-75D8-437D-8F1F-DAD42460F74E}" dt="2026-05-12T20:04:53.588" v="450" actId="2696"/>
        <pc:sldMkLst>
          <pc:docMk/>
          <pc:sldMk cId="1506933777" sldId="274"/>
        </pc:sldMkLst>
      </pc:sldChg>
      <pc:sldChg chg="modSp new mod ord">
        <pc:chgData name="Sandro Pavesi" userId="6a8cbe0aa148411b" providerId="LiveId" clId="{40FC1ABD-75D8-437D-8F1F-DAD42460F74E}" dt="2026-05-12T20:17:18.152" v="650" actId="255"/>
        <pc:sldMkLst>
          <pc:docMk/>
          <pc:sldMk cId="2525883472" sldId="276"/>
        </pc:sldMkLst>
        <pc:spChg chg="mod">
          <ac:chgData name="Sandro Pavesi" userId="6a8cbe0aa148411b" providerId="LiveId" clId="{40FC1ABD-75D8-437D-8F1F-DAD42460F74E}" dt="2026-05-12T20:16:54.728" v="647"/>
          <ac:spMkLst>
            <pc:docMk/>
            <pc:sldMk cId="2525883472" sldId="276"/>
            <ac:spMk id="2" creationId="{A55D5AA7-95B4-2BF5-3222-F9C90A1DC6CB}"/>
          </ac:spMkLst>
        </pc:spChg>
        <pc:spChg chg="mod">
          <ac:chgData name="Sandro Pavesi" userId="6a8cbe0aa148411b" providerId="LiveId" clId="{40FC1ABD-75D8-437D-8F1F-DAD42460F74E}" dt="2026-05-12T20:17:18.152" v="650" actId="255"/>
          <ac:spMkLst>
            <pc:docMk/>
            <pc:sldMk cId="2525883472" sldId="276"/>
            <ac:spMk id="3" creationId="{2D614C8F-6E93-9438-8CB2-B504E69768DD}"/>
          </ac:spMkLst>
        </pc:spChg>
      </pc:sldChg>
      <pc:sldChg chg="modSp new mod">
        <pc:chgData name="Sandro Pavesi" userId="6a8cbe0aa148411b" providerId="LiveId" clId="{40FC1ABD-75D8-437D-8F1F-DAD42460F74E}" dt="2026-05-12T20:15:10.646" v="628" actId="20577"/>
        <pc:sldMkLst>
          <pc:docMk/>
          <pc:sldMk cId="3518775756" sldId="277"/>
        </pc:sldMkLst>
        <pc:spChg chg="mod">
          <ac:chgData name="Sandro Pavesi" userId="6a8cbe0aa148411b" providerId="LiveId" clId="{40FC1ABD-75D8-437D-8F1F-DAD42460F74E}" dt="2026-05-12T20:15:10.646" v="628" actId="20577"/>
          <ac:spMkLst>
            <pc:docMk/>
            <pc:sldMk cId="3518775756" sldId="277"/>
            <ac:spMk id="2" creationId="{E66EE3E3-75EB-9A20-901A-93699AEBA9D6}"/>
          </ac:spMkLst>
        </pc:spChg>
        <pc:spChg chg="mod">
          <ac:chgData name="Sandro Pavesi" userId="6a8cbe0aa148411b" providerId="LiveId" clId="{40FC1ABD-75D8-437D-8F1F-DAD42460F74E}" dt="2026-05-12T20:14:10.347" v="516" actId="5793"/>
          <ac:spMkLst>
            <pc:docMk/>
            <pc:sldMk cId="3518775756" sldId="277"/>
            <ac:spMk id="3" creationId="{A70C8EF7-AF23-5B38-8717-15563011C512}"/>
          </ac:spMkLst>
        </pc:spChg>
      </pc:sldChg>
      <pc:sldChg chg="delSp modSp new mod">
        <pc:chgData name="Sandro Pavesi" userId="6a8cbe0aa148411b" providerId="LiveId" clId="{40FC1ABD-75D8-437D-8F1F-DAD42460F74E}" dt="2026-05-12T20:12:57.961" v="510" actId="14100"/>
        <pc:sldMkLst>
          <pc:docMk/>
          <pc:sldMk cId="1336634916" sldId="278"/>
        </pc:sldMkLst>
        <pc:spChg chg="mod">
          <ac:chgData name="Sandro Pavesi" userId="6a8cbe0aa148411b" providerId="LiveId" clId="{40FC1ABD-75D8-437D-8F1F-DAD42460F74E}" dt="2026-05-12T20:12:57.961" v="510" actId="14100"/>
          <ac:spMkLst>
            <pc:docMk/>
            <pc:sldMk cId="1336634916" sldId="278"/>
            <ac:spMk id="2" creationId="{0B991716-263F-CCDF-6989-51A36A174296}"/>
          </ac:spMkLst>
        </pc:spChg>
        <pc:spChg chg="del mod">
          <ac:chgData name="Sandro Pavesi" userId="6a8cbe0aa148411b" providerId="LiveId" clId="{40FC1ABD-75D8-437D-8F1F-DAD42460F74E}" dt="2026-05-12T20:12:43.142" v="507" actId="21"/>
          <ac:spMkLst>
            <pc:docMk/>
            <pc:sldMk cId="1336634916" sldId="278"/>
            <ac:spMk id="3" creationId="{06DAD6AC-2BE5-C991-041F-5D264DC7D1BF}"/>
          </ac:spMkLst>
        </pc:spChg>
      </pc:sldChg>
      <pc:sldChg chg="modSp new mod">
        <pc:chgData name="Sandro Pavesi" userId="6a8cbe0aa148411b" providerId="LiveId" clId="{40FC1ABD-75D8-437D-8F1F-DAD42460F74E}" dt="2026-05-12T20:19:05.274" v="664" actId="5793"/>
        <pc:sldMkLst>
          <pc:docMk/>
          <pc:sldMk cId="1663340196" sldId="279"/>
        </pc:sldMkLst>
        <pc:spChg chg="mod">
          <ac:chgData name="Sandro Pavesi" userId="6a8cbe0aa148411b" providerId="LiveId" clId="{40FC1ABD-75D8-437D-8F1F-DAD42460F74E}" dt="2026-05-12T20:17:35.382" v="651"/>
          <ac:spMkLst>
            <pc:docMk/>
            <pc:sldMk cId="1663340196" sldId="279"/>
            <ac:spMk id="2" creationId="{7A3BE5D1-1CAB-DB8E-B084-AAC7BB34730E}"/>
          </ac:spMkLst>
        </pc:spChg>
        <pc:spChg chg="mod">
          <ac:chgData name="Sandro Pavesi" userId="6a8cbe0aa148411b" providerId="LiveId" clId="{40FC1ABD-75D8-437D-8F1F-DAD42460F74E}" dt="2026-05-12T20:19:05.274" v="664" actId="5793"/>
          <ac:spMkLst>
            <pc:docMk/>
            <pc:sldMk cId="1663340196" sldId="279"/>
            <ac:spMk id="3" creationId="{84B04DC5-32E8-C0DE-C1A0-C7CC48BBE466}"/>
          </ac:spMkLst>
        </pc:spChg>
      </pc:sldChg>
      <pc:sldChg chg="delSp modSp new mod">
        <pc:chgData name="Sandro Pavesi" userId="6a8cbe0aa148411b" providerId="LiveId" clId="{40FC1ABD-75D8-437D-8F1F-DAD42460F74E}" dt="2026-05-12T20:20:16.319" v="669" actId="1076"/>
        <pc:sldMkLst>
          <pc:docMk/>
          <pc:sldMk cId="4113977880" sldId="280"/>
        </pc:sldMkLst>
        <pc:spChg chg="mod">
          <ac:chgData name="Sandro Pavesi" userId="6a8cbe0aa148411b" providerId="LiveId" clId="{40FC1ABD-75D8-437D-8F1F-DAD42460F74E}" dt="2026-05-12T20:20:16.319" v="669" actId="1076"/>
          <ac:spMkLst>
            <pc:docMk/>
            <pc:sldMk cId="4113977880" sldId="280"/>
            <ac:spMk id="2" creationId="{86FFC14C-F2AB-DC5E-627C-39E481D73F0D}"/>
          </ac:spMkLst>
        </pc:spChg>
        <pc:spChg chg="del">
          <ac:chgData name="Sandro Pavesi" userId="6a8cbe0aa148411b" providerId="LiveId" clId="{40FC1ABD-75D8-437D-8F1F-DAD42460F74E}" dt="2026-05-12T20:20:07.973" v="668" actId="21"/>
          <ac:spMkLst>
            <pc:docMk/>
            <pc:sldMk cId="4113977880" sldId="280"/>
            <ac:spMk id="3" creationId="{10131378-AF3B-4BC8-ACDA-00E600692B88}"/>
          </ac:spMkLst>
        </pc:spChg>
      </pc:sldChg>
      <pc:sldChg chg="modSp new mod">
        <pc:chgData name="Sandro Pavesi" userId="6a8cbe0aa148411b" providerId="LiveId" clId="{40FC1ABD-75D8-437D-8F1F-DAD42460F74E}" dt="2026-05-12T20:21:10.100" v="675" actId="255"/>
        <pc:sldMkLst>
          <pc:docMk/>
          <pc:sldMk cId="3867499896" sldId="281"/>
        </pc:sldMkLst>
        <pc:spChg chg="mod">
          <ac:chgData name="Sandro Pavesi" userId="6a8cbe0aa148411b" providerId="LiveId" clId="{40FC1ABD-75D8-437D-8F1F-DAD42460F74E}" dt="2026-05-12T20:20:44.882" v="671"/>
          <ac:spMkLst>
            <pc:docMk/>
            <pc:sldMk cId="3867499896" sldId="281"/>
            <ac:spMk id="2" creationId="{5AF7FA9E-4174-EB82-183D-BC45C9A076B9}"/>
          </ac:spMkLst>
        </pc:spChg>
        <pc:spChg chg="mod">
          <ac:chgData name="Sandro Pavesi" userId="6a8cbe0aa148411b" providerId="LiveId" clId="{40FC1ABD-75D8-437D-8F1F-DAD42460F74E}" dt="2026-05-12T20:21:10.100" v="675" actId="255"/>
          <ac:spMkLst>
            <pc:docMk/>
            <pc:sldMk cId="3867499896" sldId="281"/>
            <ac:spMk id="3" creationId="{1A317580-F72F-7986-7667-ACF9171B6E47}"/>
          </ac:spMkLst>
        </pc:spChg>
      </pc:sldChg>
      <pc:sldChg chg="modSp add mod">
        <pc:chgData name="Sandro Pavesi" userId="6a8cbe0aa148411b" providerId="LiveId" clId="{40FC1ABD-75D8-437D-8F1F-DAD42460F74E}" dt="2026-05-12T20:23:17.485" v="688" actId="255"/>
        <pc:sldMkLst>
          <pc:docMk/>
          <pc:sldMk cId="1755745986" sldId="282"/>
        </pc:sldMkLst>
        <pc:spChg chg="mod">
          <ac:chgData name="Sandro Pavesi" userId="6a8cbe0aa148411b" providerId="LiveId" clId="{40FC1ABD-75D8-437D-8F1F-DAD42460F74E}" dt="2026-05-12T20:22:55.876" v="684"/>
          <ac:spMkLst>
            <pc:docMk/>
            <pc:sldMk cId="1755745986" sldId="282"/>
            <ac:spMk id="2" creationId="{BCCF1F8B-7F1C-CF52-AFB3-8302BBEE1590}"/>
          </ac:spMkLst>
        </pc:spChg>
        <pc:spChg chg="mod">
          <ac:chgData name="Sandro Pavesi" userId="6a8cbe0aa148411b" providerId="LiveId" clId="{40FC1ABD-75D8-437D-8F1F-DAD42460F74E}" dt="2026-05-12T20:23:17.485" v="688" actId="255"/>
          <ac:spMkLst>
            <pc:docMk/>
            <pc:sldMk cId="1755745986" sldId="282"/>
            <ac:spMk id="3" creationId="{02E48A73-8FBB-1F94-EE31-71557CEF28EC}"/>
          </ac:spMkLst>
        </pc:spChg>
      </pc:sldChg>
      <pc:sldChg chg="modSp new mod ord">
        <pc:chgData name="Sandro Pavesi" userId="6a8cbe0aa148411b" providerId="LiveId" clId="{40FC1ABD-75D8-437D-8F1F-DAD42460F74E}" dt="2026-05-12T20:22:38.634" v="682"/>
        <pc:sldMkLst>
          <pc:docMk/>
          <pc:sldMk cId="4210120312" sldId="283"/>
        </pc:sldMkLst>
        <pc:spChg chg="mod">
          <ac:chgData name="Sandro Pavesi" userId="6a8cbe0aa148411b" providerId="LiveId" clId="{40FC1ABD-75D8-437D-8F1F-DAD42460F74E}" dt="2026-05-12T20:21:50.376" v="677"/>
          <ac:spMkLst>
            <pc:docMk/>
            <pc:sldMk cId="4210120312" sldId="283"/>
            <ac:spMk id="2" creationId="{2671F944-9D13-C10D-70B2-06921C56870A}"/>
          </ac:spMkLst>
        </pc:spChg>
        <pc:spChg chg="mod">
          <ac:chgData name="Sandro Pavesi" userId="6a8cbe0aa148411b" providerId="LiveId" clId="{40FC1ABD-75D8-437D-8F1F-DAD42460F74E}" dt="2026-05-12T20:22:32.341" v="680" actId="255"/>
          <ac:spMkLst>
            <pc:docMk/>
            <pc:sldMk cId="4210120312" sldId="283"/>
            <ac:spMk id="3" creationId="{06D1E9B2-DAC8-CF1B-1E4D-6E4F7D78FFFF}"/>
          </ac:spMkLst>
        </pc:spChg>
      </pc:sldChg>
      <pc:sldChg chg="modSp add mod">
        <pc:chgData name="Sandro Pavesi" userId="6a8cbe0aa148411b" providerId="LiveId" clId="{40FC1ABD-75D8-437D-8F1F-DAD42460F74E}" dt="2026-05-12T20:25:08.770" v="706" actId="5793"/>
        <pc:sldMkLst>
          <pc:docMk/>
          <pc:sldMk cId="1837041079" sldId="284"/>
        </pc:sldMkLst>
        <pc:spChg chg="mod">
          <ac:chgData name="Sandro Pavesi" userId="6a8cbe0aa148411b" providerId="LiveId" clId="{40FC1ABD-75D8-437D-8F1F-DAD42460F74E}" dt="2026-05-12T20:24:30.104" v="700" actId="20577"/>
          <ac:spMkLst>
            <pc:docMk/>
            <pc:sldMk cId="1837041079" sldId="284"/>
            <ac:spMk id="2" creationId="{8B9675C1-CE9D-C536-43DE-53D60C95A347}"/>
          </ac:spMkLst>
        </pc:spChg>
        <pc:spChg chg="mod">
          <ac:chgData name="Sandro Pavesi" userId="6a8cbe0aa148411b" providerId="LiveId" clId="{40FC1ABD-75D8-437D-8F1F-DAD42460F74E}" dt="2026-05-12T20:25:08.770" v="706" actId="5793"/>
          <ac:spMkLst>
            <pc:docMk/>
            <pc:sldMk cId="1837041079" sldId="284"/>
            <ac:spMk id="3" creationId="{AA4C694C-15AA-2CF0-3F99-26C118622E4E}"/>
          </ac:spMkLst>
        </pc:spChg>
      </pc:sldChg>
      <pc:sldChg chg="modSp new mod">
        <pc:chgData name="Sandro Pavesi" userId="6a8cbe0aa148411b" providerId="LiveId" clId="{40FC1ABD-75D8-437D-8F1F-DAD42460F74E}" dt="2026-05-12T20:26:09.321" v="716" actId="20577"/>
        <pc:sldMkLst>
          <pc:docMk/>
          <pc:sldMk cId="386349816" sldId="285"/>
        </pc:sldMkLst>
        <pc:spChg chg="mod">
          <ac:chgData name="Sandro Pavesi" userId="6a8cbe0aa148411b" providerId="LiveId" clId="{40FC1ABD-75D8-437D-8F1F-DAD42460F74E}" dt="2026-05-12T20:25:46.593" v="711" actId="6549"/>
          <ac:spMkLst>
            <pc:docMk/>
            <pc:sldMk cId="386349816" sldId="285"/>
            <ac:spMk id="2" creationId="{AB5F3C59-DCA4-E035-7CED-B15EC07DFA9F}"/>
          </ac:spMkLst>
        </pc:spChg>
        <pc:spChg chg="mod">
          <ac:chgData name="Sandro Pavesi" userId="6a8cbe0aa148411b" providerId="LiveId" clId="{40FC1ABD-75D8-437D-8F1F-DAD42460F74E}" dt="2026-05-12T20:26:09.321" v="716" actId="20577"/>
          <ac:spMkLst>
            <pc:docMk/>
            <pc:sldMk cId="386349816" sldId="285"/>
            <ac:spMk id="3" creationId="{672545CD-BC17-B65C-1755-3A9F7CFF8C05}"/>
          </ac:spMkLst>
        </pc:spChg>
      </pc:sldChg>
      <pc:sldChg chg="modSp add mod ord">
        <pc:chgData name="Sandro Pavesi" userId="6a8cbe0aa148411b" providerId="LiveId" clId="{40FC1ABD-75D8-437D-8F1F-DAD42460F74E}" dt="2026-05-12T20:28:23.579" v="755" actId="1076"/>
        <pc:sldMkLst>
          <pc:docMk/>
          <pc:sldMk cId="3912068408" sldId="286"/>
        </pc:sldMkLst>
        <pc:spChg chg="mod">
          <ac:chgData name="Sandro Pavesi" userId="6a8cbe0aa148411b" providerId="LiveId" clId="{40FC1ABD-75D8-437D-8F1F-DAD42460F74E}" dt="2026-05-12T20:28:23.579" v="755" actId="1076"/>
          <ac:spMkLst>
            <pc:docMk/>
            <pc:sldMk cId="3912068408" sldId="286"/>
            <ac:spMk id="2" creationId="{EF72D4D2-1BDA-9048-4E09-FF7E78BA6129}"/>
          </ac:spMkLst>
        </pc:spChg>
      </pc:sldChg>
      <pc:sldChg chg="modSp new mod">
        <pc:chgData name="Sandro Pavesi" userId="6a8cbe0aa148411b" providerId="LiveId" clId="{40FC1ABD-75D8-437D-8F1F-DAD42460F74E}" dt="2026-05-12T20:27:20.441" v="742" actId="20577"/>
        <pc:sldMkLst>
          <pc:docMk/>
          <pc:sldMk cId="3319111274" sldId="287"/>
        </pc:sldMkLst>
        <pc:spChg chg="mod">
          <ac:chgData name="Sandro Pavesi" userId="6a8cbe0aa148411b" providerId="LiveId" clId="{40FC1ABD-75D8-437D-8F1F-DAD42460F74E}" dt="2026-05-12T20:26:37.751" v="718"/>
          <ac:spMkLst>
            <pc:docMk/>
            <pc:sldMk cId="3319111274" sldId="287"/>
            <ac:spMk id="2" creationId="{1E115482-E4A2-9D3D-0C6D-2C00C9CD10A4}"/>
          </ac:spMkLst>
        </pc:spChg>
        <pc:spChg chg="mod">
          <ac:chgData name="Sandro Pavesi" userId="6a8cbe0aa148411b" providerId="LiveId" clId="{40FC1ABD-75D8-437D-8F1F-DAD42460F74E}" dt="2026-05-12T20:27:20.441" v="742" actId="20577"/>
          <ac:spMkLst>
            <pc:docMk/>
            <pc:sldMk cId="3319111274" sldId="287"/>
            <ac:spMk id="3" creationId="{803612B6-BB5D-D9D5-83EE-ED4F979473F1}"/>
          </ac:spMkLst>
        </pc:spChg>
      </pc:sldChg>
      <pc:sldChg chg="delSp modSp new mod">
        <pc:chgData name="Sandro Pavesi" userId="6a8cbe0aa148411b" providerId="LiveId" clId="{40FC1ABD-75D8-437D-8F1F-DAD42460F74E}" dt="2026-05-12T20:28:55.137" v="777" actId="20577"/>
        <pc:sldMkLst>
          <pc:docMk/>
          <pc:sldMk cId="225643775" sldId="288"/>
        </pc:sldMkLst>
        <pc:spChg chg="mod">
          <ac:chgData name="Sandro Pavesi" userId="6a8cbe0aa148411b" providerId="LiveId" clId="{40FC1ABD-75D8-437D-8F1F-DAD42460F74E}" dt="2026-05-12T20:28:55.137" v="777" actId="20577"/>
          <ac:spMkLst>
            <pc:docMk/>
            <pc:sldMk cId="225643775" sldId="288"/>
            <ac:spMk id="2" creationId="{D4043897-4CC2-D4C3-9957-A1B97401D8FD}"/>
          </ac:spMkLst>
        </pc:spChg>
        <pc:spChg chg="del">
          <ac:chgData name="Sandro Pavesi" userId="6a8cbe0aa148411b" providerId="LiveId" clId="{40FC1ABD-75D8-437D-8F1F-DAD42460F74E}" dt="2026-05-12T20:28:38.826" v="757" actId="21"/>
          <ac:spMkLst>
            <pc:docMk/>
            <pc:sldMk cId="225643775" sldId="288"/>
            <ac:spMk id="3" creationId="{FC35FC7F-6025-E673-EAD3-A5374E7BA4EE}"/>
          </ac:spMkLst>
        </pc:spChg>
      </pc:sldChg>
      <pc:sldChg chg="modSp new mod">
        <pc:chgData name="Sandro Pavesi" userId="6a8cbe0aa148411b" providerId="LiveId" clId="{40FC1ABD-75D8-437D-8F1F-DAD42460F74E}" dt="2026-05-12T20:30:01.520" v="788" actId="1076"/>
        <pc:sldMkLst>
          <pc:docMk/>
          <pc:sldMk cId="849598672" sldId="289"/>
        </pc:sldMkLst>
        <pc:spChg chg="mod">
          <ac:chgData name="Sandro Pavesi" userId="6a8cbe0aa148411b" providerId="LiveId" clId="{40FC1ABD-75D8-437D-8F1F-DAD42460F74E}" dt="2026-05-12T20:29:54.016" v="786" actId="20577"/>
          <ac:spMkLst>
            <pc:docMk/>
            <pc:sldMk cId="849598672" sldId="289"/>
            <ac:spMk id="2" creationId="{4FBA5A40-C5C4-2B56-7448-FD30379FB11A}"/>
          </ac:spMkLst>
        </pc:spChg>
        <pc:spChg chg="mod">
          <ac:chgData name="Sandro Pavesi" userId="6a8cbe0aa148411b" providerId="LiveId" clId="{40FC1ABD-75D8-437D-8F1F-DAD42460F74E}" dt="2026-05-12T20:30:01.520" v="788" actId="1076"/>
          <ac:spMkLst>
            <pc:docMk/>
            <pc:sldMk cId="849598672" sldId="289"/>
            <ac:spMk id="3" creationId="{EA459955-6881-9A6A-BBF0-D5D329FD2FE5}"/>
          </ac:spMkLst>
        </pc:spChg>
      </pc:sldChg>
      <pc:sldChg chg="modSp new mod">
        <pc:chgData name="Sandro Pavesi" userId="6a8cbe0aa148411b" providerId="LiveId" clId="{40FC1ABD-75D8-437D-8F1F-DAD42460F74E}" dt="2026-05-12T20:35:48.778" v="943" actId="20577"/>
        <pc:sldMkLst>
          <pc:docMk/>
          <pc:sldMk cId="1757324104" sldId="290"/>
        </pc:sldMkLst>
        <pc:spChg chg="mod">
          <ac:chgData name="Sandro Pavesi" userId="6a8cbe0aa148411b" providerId="LiveId" clId="{40FC1ABD-75D8-437D-8F1F-DAD42460F74E}" dt="2026-05-12T20:33:24.122" v="855" actId="20577"/>
          <ac:spMkLst>
            <pc:docMk/>
            <pc:sldMk cId="1757324104" sldId="290"/>
            <ac:spMk id="2" creationId="{8F39B198-3F1A-3E2F-F268-22781E42F3E7}"/>
          </ac:spMkLst>
        </pc:spChg>
        <pc:spChg chg="mod">
          <ac:chgData name="Sandro Pavesi" userId="6a8cbe0aa148411b" providerId="LiveId" clId="{40FC1ABD-75D8-437D-8F1F-DAD42460F74E}" dt="2026-05-12T20:35:48.778" v="943" actId="20577"/>
          <ac:spMkLst>
            <pc:docMk/>
            <pc:sldMk cId="1757324104" sldId="290"/>
            <ac:spMk id="3" creationId="{CD00C985-6C2F-AD11-267D-0D98E91D7D82}"/>
          </ac:spMkLst>
        </pc:spChg>
      </pc:sldChg>
      <pc:sldChg chg="modSp new mod ord">
        <pc:chgData name="Sandro Pavesi" userId="6a8cbe0aa148411b" providerId="LiveId" clId="{40FC1ABD-75D8-437D-8F1F-DAD42460F74E}" dt="2026-05-12T20:31:44.138" v="833"/>
        <pc:sldMkLst>
          <pc:docMk/>
          <pc:sldMk cId="3769213244" sldId="291"/>
        </pc:sldMkLst>
        <pc:spChg chg="mod">
          <ac:chgData name="Sandro Pavesi" userId="6a8cbe0aa148411b" providerId="LiveId" clId="{40FC1ABD-75D8-437D-8F1F-DAD42460F74E}" dt="2026-05-12T20:30:35.729" v="790"/>
          <ac:spMkLst>
            <pc:docMk/>
            <pc:sldMk cId="3769213244" sldId="291"/>
            <ac:spMk id="2" creationId="{7CA68D20-2EA1-08B5-1595-CF6DA557A0B5}"/>
          </ac:spMkLst>
        </pc:spChg>
        <pc:spChg chg="mod">
          <ac:chgData name="Sandro Pavesi" userId="6a8cbe0aa148411b" providerId="LiveId" clId="{40FC1ABD-75D8-437D-8F1F-DAD42460F74E}" dt="2026-05-12T20:31:35.319" v="831" actId="20577"/>
          <ac:spMkLst>
            <pc:docMk/>
            <pc:sldMk cId="3769213244" sldId="291"/>
            <ac:spMk id="3" creationId="{C7C24DCA-1D8F-A8DA-85A8-8281B57E50BE}"/>
          </ac:spMkLst>
        </pc:spChg>
      </pc:sldChg>
      <pc:sldChg chg="modSp new mod">
        <pc:chgData name="Sandro Pavesi" userId="6a8cbe0aa148411b" providerId="LiveId" clId="{40FC1ABD-75D8-437D-8F1F-DAD42460F74E}" dt="2026-05-12T20:36:49.168" v="950" actId="255"/>
        <pc:sldMkLst>
          <pc:docMk/>
          <pc:sldMk cId="2767547010" sldId="292"/>
        </pc:sldMkLst>
        <pc:spChg chg="mod">
          <ac:chgData name="Sandro Pavesi" userId="6a8cbe0aa148411b" providerId="LiveId" clId="{40FC1ABD-75D8-437D-8F1F-DAD42460F74E}" dt="2026-05-12T20:36:14.883" v="947" actId="20577"/>
          <ac:spMkLst>
            <pc:docMk/>
            <pc:sldMk cId="2767547010" sldId="292"/>
            <ac:spMk id="2" creationId="{9ECAC983-EF16-4CD5-7CE9-10420F134EAC}"/>
          </ac:spMkLst>
        </pc:spChg>
        <pc:spChg chg="mod">
          <ac:chgData name="Sandro Pavesi" userId="6a8cbe0aa148411b" providerId="LiveId" clId="{40FC1ABD-75D8-437D-8F1F-DAD42460F74E}" dt="2026-05-12T20:36:49.168" v="950" actId="255"/>
          <ac:spMkLst>
            <pc:docMk/>
            <pc:sldMk cId="2767547010" sldId="292"/>
            <ac:spMk id="3" creationId="{C738B059-D5FF-A288-329D-C2C8A7A0DAC1}"/>
          </ac:spMkLst>
        </pc:spChg>
      </pc:sldChg>
      <pc:sldChg chg="modSp new mod">
        <pc:chgData name="Sandro Pavesi" userId="6a8cbe0aa148411b" providerId="LiveId" clId="{40FC1ABD-75D8-437D-8F1F-DAD42460F74E}" dt="2026-05-12T20:42:09.768" v="1325" actId="20577"/>
        <pc:sldMkLst>
          <pc:docMk/>
          <pc:sldMk cId="2400319472" sldId="293"/>
        </pc:sldMkLst>
        <pc:spChg chg="mod">
          <ac:chgData name="Sandro Pavesi" userId="6a8cbe0aa148411b" providerId="LiveId" clId="{40FC1ABD-75D8-437D-8F1F-DAD42460F74E}" dt="2026-05-12T20:37:11.826" v="951"/>
          <ac:spMkLst>
            <pc:docMk/>
            <pc:sldMk cId="2400319472" sldId="293"/>
            <ac:spMk id="2" creationId="{28FBC5DB-A548-90F7-138C-88B67E075064}"/>
          </ac:spMkLst>
        </pc:spChg>
        <pc:spChg chg="mod">
          <ac:chgData name="Sandro Pavesi" userId="6a8cbe0aa148411b" providerId="LiveId" clId="{40FC1ABD-75D8-437D-8F1F-DAD42460F74E}" dt="2026-05-12T20:42:09.768" v="1325" actId="20577"/>
          <ac:spMkLst>
            <pc:docMk/>
            <pc:sldMk cId="2400319472" sldId="293"/>
            <ac:spMk id="3" creationId="{05A3C7E1-2A57-CF53-2E37-4E4DC31C24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429DE-1C19-485C-B482-286B4185F281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8338-51A2-44D9-AAFD-EFB767549F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68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8338-51A2-44D9-AAFD-EFB767549F0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3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99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73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1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98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14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25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13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1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8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97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12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3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60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8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6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8FE4-61FA-469F-8824-C68A2642DF2F}" type="datetimeFigureOut">
              <a:rPr lang="it-IT" smtClean="0"/>
              <a:t>12/05/2026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9F5CEE-C80C-4B5A-980B-FDD2B022A5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35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tdigital.eu/newsroom/grow-digital-insights" TargetMode="External"/><Relationship Id="rId2" Type="http://schemas.openxmlformats.org/officeDocument/2006/relationships/hyperlink" Target="http://www.agendadigitale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ha.europa.eu/it/publications/enhancing-worker-health-and-safety-through-ai-driven-systems-implications-artificial-intelligence-act" TargetMode="External"/><Relationship Id="rId4" Type="http://schemas.openxmlformats.org/officeDocument/2006/relationships/hyperlink" Target="https://youtu.be/gn2Wg310Eq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13 maggio 2026</a:t>
            </a:r>
          </a:p>
          <a:p>
            <a:r>
              <a:rPr lang="it-IT" dirty="0"/>
              <a:t>Dottor Sandro Pavesi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84" y="5739889"/>
            <a:ext cx="1409581" cy="75324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492916-2FE1-C4F2-7E44-620FB7D20A13}"/>
              </a:ext>
            </a:extLst>
          </p:cNvPr>
          <p:cNvSpPr txBox="1"/>
          <p:nvPr/>
        </p:nvSpPr>
        <p:spPr>
          <a:xfrm>
            <a:off x="2382905" y="958715"/>
            <a:ext cx="76754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Sicurezza sul Lavoro e Intelligenza Artificiale: Opportunità e Rischi per PMI e Lavoratori sui luoghi di lavoro</a:t>
            </a:r>
            <a:br>
              <a:rPr lang="it-IT" sz="3200" b="1" dirty="0">
                <a:solidFill>
                  <a:srgbClr val="00B0F0"/>
                </a:solidFill>
              </a:rPr>
            </a:br>
            <a:endParaRPr lang="it-IT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C9A8F0-7C0F-AD73-C344-114988CB3277}"/>
              </a:ext>
            </a:extLst>
          </p:cNvPr>
          <p:cNvSpPr txBox="1"/>
          <p:nvPr/>
        </p:nvSpPr>
        <p:spPr>
          <a:xfrm>
            <a:off x="3048828" y="3110804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Navigare la rivoluzione esponenziale con conformità e consapevolezza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59F407-9FC6-E748-7F96-6A41166C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902" y="3276859"/>
            <a:ext cx="1950025" cy="27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1F944-9D13-C10D-70B2-06921C56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Esempi Pratici per le PMI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D1E9B2-DAC8-CF1B-1E4D-6E4F7D78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800" b="1" dirty="0"/>
              <a:t>Manutenzione predittiva:</a:t>
            </a:r>
            <a:r>
              <a:rPr lang="it-IT" sz="2800" dirty="0"/>
              <a:t> Sensori su macchinari per prevenire guasti pericolosi.</a:t>
            </a:r>
          </a:p>
          <a:p>
            <a:pPr lvl="1"/>
            <a:r>
              <a:rPr lang="it-IT" sz="2800" b="1" dirty="0"/>
              <a:t>Smart DPI:</a:t>
            </a:r>
            <a:r>
              <a:rPr lang="it-IT" sz="2800" dirty="0"/>
              <a:t> Caschi o guanti sensoriali che inviano allarmi automatici.</a:t>
            </a:r>
          </a:p>
          <a:p>
            <a:pPr lvl="1"/>
            <a:r>
              <a:rPr lang="it-IT" sz="2800" b="1" dirty="0"/>
              <a:t>Analisi ambienti:</a:t>
            </a:r>
            <a:r>
              <a:rPr lang="it-IT" sz="2800" dirty="0"/>
              <a:t> Uso di droni per mappare rischi in cantieri o magazzini.</a:t>
            </a:r>
          </a:p>
        </p:txBody>
      </p:sp>
    </p:spTree>
    <p:extLst>
      <p:ext uri="{BB962C8B-B14F-4D97-AF65-F5344CB8AC3E}">
        <p14:creationId xmlns:p14="http://schemas.microsoft.com/office/powerpoint/2010/main" val="421012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35447-F0C2-C185-7C56-754FB889E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F1F8B-7F1C-CF52-AFB3-8302BBEE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Nuova Frontiera della Formazione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48A73-8FBB-1F94-EE31-71557CEF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L'IA generativa permette di creare simulazioni personalizzate e quiz interattivi, rendendo l'addestramento più efficace anche per le piccole realtà.</a:t>
            </a:r>
          </a:p>
        </p:txBody>
      </p:sp>
    </p:spTree>
    <p:extLst>
      <p:ext uri="{BB962C8B-B14F-4D97-AF65-F5344CB8AC3E}">
        <p14:creationId xmlns:p14="http://schemas.microsoft.com/office/powerpoint/2010/main" val="175574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48B6-C298-1F42-60B2-62876B2F5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72D4D2-1BDA-9048-4E09-FF7E78BA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464" y="2639468"/>
            <a:ext cx="8911687" cy="1280890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Nuovi Rischi e Sfide Etiche </a:t>
            </a:r>
          </a:p>
        </p:txBody>
      </p:sp>
    </p:spTree>
    <p:extLst>
      <p:ext uri="{BB962C8B-B14F-4D97-AF65-F5344CB8AC3E}">
        <p14:creationId xmlns:p14="http://schemas.microsoft.com/office/powerpoint/2010/main" val="391206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8A2F-7E96-35C2-6BC7-7A8F5D5CD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675C1-CE9D-C536-43DE-53D60C95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"Lati Oscuri" dell'Algoritmo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C694C-15AA-2CF0-3F99-26C11862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800" b="1" dirty="0" err="1"/>
              <a:t>Bias</a:t>
            </a:r>
            <a:r>
              <a:rPr lang="it-IT" sz="2800" b="1" dirty="0"/>
              <a:t> Algoritmici:</a:t>
            </a:r>
            <a:r>
              <a:rPr lang="it-IT" sz="2800" dirty="0"/>
              <a:t> Rischio di discriminazione per età o genere.</a:t>
            </a:r>
          </a:p>
          <a:p>
            <a:pPr marL="457200" lvl="1" indent="0">
              <a:buNone/>
            </a:pPr>
            <a:endParaRPr lang="it-IT" sz="2800" dirty="0"/>
          </a:p>
          <a:p>
            <a:pPr lvl="1"/>
            <a:r>
              <a:rPr lang="it-IT" sz="2800" b="1" dirty="0"/>
              <a:t>Stress Psicologico:</a:t>
            </a:r>
            <a:r>
              <a:rPr lang="it-IT" sz="2800" dirty="0"/>
              <a:t> Impatto della sorveglianza costante sulla salute mentale dei lavoratori.</a:t>
            </a:r>
          </a:p>
        </p:txBody>
      </p:sp>
    </p:spTree>
    <p:extLst>
      <p:ext uri="{BB962C8B-B14F-4D97-AF65-F5344CB8AC3E}">
        <p14:creationId xmlns:p14="http://schemas.microsoft.com/office/powerpoint/2010/main" val="183704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F3C59-DCA4-E035-7CED-B15EC07D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Problema della "Scatola Nera«</a:t>
            </a:r>
            <a:br>
              <a:rPr lang="it-IT" b="1" dirty="0"/>
            </a:br>
            <a:r>
              <a:rPr lang="it-IT" b="1" dirty="0"/>
              <a:t>(Black Box)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2545CD-BC17-B65C-1755-3A9F7CFF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800" dirty="0"/>
          </a:p>
          <a:p>
            <a:r>
              <a:rPr lang="it-IT" sz="2800" dirty="0"/>
              <a:t>Sistemi complessi che non spiegano "come" sono arrivati a una decisione di sicurezza, riducendo la trasparenza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4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15482-E4A2-9D3D-0C6D-2C00C9CD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Privacy e Protezione Dati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3612B6-BB5D-D9D5-83EE-ED4F97947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Obbligo di conformità al </a:t>
            </a:r>
            <a:r>
              <a:rPr lang="it-IT" sz="2800" b="1" dirty="0"/>
              <a:t>GDPR</a:t>
            </a:r>
            <a:r>
              <a:rPr lang="it-IT" sz="2800" dirty="0"/>
              <a:t>: divieto di inserire dati personali particolari (ex sensibili: biometria, salute) in sistemi IA non aziendali.</a:t>
            </a:r>
          </a:p>
        </p:txBody>
      </p:sp>
    </p:spTree>
    <p:extLst>
      <p:ext uri="{BB962C8B-B14F-4D97-AF65-F5344CB8AC3E}">
        <p14:creationId xmlns:p14="http://schemas.microsoft.com/office/powerpoint/2010/main" val="331911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43897-4CC2-D4C3-9957-A1B97401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533" y="2532423"/>
            <a:ext cx="8911687" cy="1280890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Compliance </a:t>
            </a:r>
            <a:b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Imprenditori e Lavoratori</a:t>
            </a:r>
          </a:p>
        </p:txBody>
      </p:sp>
    </p:spTree>
    <p:extLst>
      <p:ext uri="{BB962C8B-B14F-4D97-AF65-F5344CB8AC3E}">
        <p14:creationId xmlns:p14="http://schemas.microsoft.com/office/powerpoint/2010/main" val="22564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A5A40-C5C4-2B56-7448-FD30379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Supervisione Umana</a:t>
            </a:r>
            <a:br>
              <a:rPr lang="it-IT" b="1" dirty="0"/>
            </a:br>
            <a:r>
              <a:rPr lang="it-IT" b="1" dirty="0"/>
              <a:t>(Human-in-the-loop)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459955-6881-9A6A-BBF0-D5D329FD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551" y="3048000"/>
            <a:ext cx="8915400" cy="2488096"/>
          </a:xfrm>
        </p:spPr>
        <p:txBody>
          <a:bodyPr>
            <a:normAutofit/>
          </a:bodyPr>
          <a:lstStyle/>
          <a:p>
            <a:r>
              <a:rPr lang="it-IT" sz="2800" dirty="0"/>
              <a:t>Le decisioni critiche sulla sicurezza non possono essere lasciate solo all'IA: devono essere sempre validate da un essere umano (RSPP/RLS).</a:t>
            </a:r>
          </a:p>
        </p:txBody>
      </p:sp>
    </p:spTree>
    <p:extLst>
      <p:ext uri="{BB962C8B-B14F-4D97-AF65-F5344CB8AC3E}">
        <p14:creationId xmlns:p14="http://schemas.microsoft.com/office/powerpoint/2010/main" val="84959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68D20-2EA1-08B5-1595-CF6DA557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L'Aggiornamento del DVR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C24DCA-1D8F-A8DA-85A8-8281B57E5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800" dirty="0"/>
              <a:t>Il Documento di Valutazione dei Rischi deve includere una sezione specifica sull'uso dell’IA (ove operativamente utilizzata).</a:t>
            </a:r>
          </a:p>
          <a:p>
            <a:pPr marL="457200" lvl="1" indent="0">
              <a:buNone/>
            </a:pPr>
            <a:endParaRPr lang="it-IT" sz="2800" dirty="0"/>
          </a:p>
          <a:p>
            <a:pPr lvl="1"/>
            <a:r>
              <a:rPr lang="it-IT" sz="2800" dirty="0"/>
              <a:t>Effettuare test e prove pilota prima dell'implementazione definitiva.</a:t>
            </a:r>
          </a:p>
        </p:txBody>
      </p:sp>
    </p:spTree>
    <p:extLst>
      <p:ext uri="{BB962C8B-B14F-4D97-AF65-F5344CB8AC3E}">
        <p14:creationId xmlns:p14="http://schemas.microsoft.com/office/powerpoint/2010/main" val="376921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9B198-3F1A-3E2F-F268-22781E42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AI </a:t>
            </a:r>
            <a:r>
              <a:rPr lang="it-IT" b="1" dirty="0" err="1"/>
              <a:t>Literacy</a:t>
            </a:r>
            <a:r>
              <a:rPr lang="it-IT" b="1" dirty="0"/>
              <a:t> (alfabetizzazione all'intelligenza artificiale): La Formazione obbligatoria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00C985-6C2F-AD11-267D-0D98E91D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800" dirty="0"/>
              <a:t>Prevedere sessioni di formazione su come interagire con l'IA e come segnalare anomalie.</a:t>
            </a:r>
          </a:p>
          <a:p>
            <a:pPr marL="457200" lvl="1" indent="0">
              <a:buNone/>
            </a:pPr>
            <a:endParaRPr lang="it-IT" sz="2800" dirty="0"/>
          </a:p>
          <a:p>
            <a:pPr lvl="1"/>
            <a:r>
              <a:rPr lang="it-IT" sz="2600" dirty="0"/>
              <a:t>Il personale e gli operatori devono essere consapevole dei limiti e dell'output del sistema</a:t>
            </a:r>
          </a:p>
        </p:txBody>
      </p:sp>
    </p:spTree>
    <p:extLst>
      <p:ext uri="{BB962C8B-B14F-4D97-AF65-F5344CB8AC3E}">
        <p14:creationId xmlns:p14="http://schemas.microsoft.com/office/powerpoint/2010/main" val="17573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914400"/>
            <a:ext cx="8911687" cy="1510748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Il Concetto di Crescita Esponenziale</a:t>
            </a:r>
            <a:br>
              <a:rPr lang="it-IT" sz="32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endParaRPr lang="it-IT" sz="3200" b="1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589211" y="2604052"/>
            <a:ext cx="8911687" cy="39986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42BBA2-BFB5-D252-38B3-C046582568D0}"/>
              </a:ext>
            </a:extLst>
          </p:cNvPr>
          <p:cNvSpPr txBox="1"/>
          <p:nvPr/>
        </p:nvSpPr>
        <p:spPr>
          <a:xfrm>
            <a:off x="3047172" y="1989697"/>
            <a:ext cx="6097656" cy="395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nostro cervello è programmato per pensare in passi lineari 30 passi 30 metri circa (1, 2, 3...), ma l'IA avanza in passi esponenziali (1, 2, 4, 8...)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 passi non portano a 30 metri ma sulla Luna.</a:t>
            </a:r>
          </a:p>
          <a:p>
            <a:pPr>
              <a:buNone/>
            </a:pPr>
            <a:r>
              <a:rPr lang="it-IT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Concetto chiave: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"consapevolezza situazionale" è l'unico paracadute per non farsi travolgere dalla corrente tecnologica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017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AC983-EF16-4CD5-7CE9-10420F13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Policy Aziendale in 3 Punti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38B059-D5FF-A288-329D-C2C8A7A0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800" b="1" dirty="0"/>
              <a:t>Trasparenza:</a:t>
            </a:r>
            <a:r>
              <a:rPr lang="it-IT" sz="2800" dirty="0"/>
              <a:t> Informare sempre i lavoratori sull'uso dell'IA.</a:t>
            </a:r>
          </a:p>
          <a:p>
            <a:pPr lvl="1"/>
            <a:r>
              <a:rPr lang="it-IT" sz="2800" b="1" dirty="0"/>
              <a:t>Affidabilità:</a:t>
            </a:r>
            <a:r>
              <a:rPr lang="it-IT" sz="2800" dirty="0"/>
              <a:t> Manutenzione costante per evitare falsi allarmi.</a:t>
            </a:r>
          </a:p>
          <a:p>
            <a:pPr lvl="1"/>
            <a:r>
              <a:rPr lang="it-IT" sz="2800" b="1" dirty="0"/>
              <a:t>Segnalazione:</a:t>
            </a:r>
            <a:r>
              <a:rPr lang="it-IT" sz="2800" dirty="0"/>
              <a:t> Obbligo per il lavoratore di riportare errori del sistema</a:t>
            </a:r>
          </a:p>
        </p:txBody>
      </p:sp>
    </p:spTree>
    <p:extLst>
      <p:ext uri="{BB962C8B-B14F-4D97-AF65-F5344CB8AC3E}">
        <p14:creationId xmlns:p14="http://schemas.microsoft.com/office/powerpoint/2010/main" val="276754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BC5DB-A548-90F7-138C-88B67E07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Conclusioni e Q&amp;A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A3C7E1-2A57-CF53-2E37-4E4DC31C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800" dirty="0"/>
              <a:t>L'IA è un'auto-evoluzione delle nostre attività; non possiamo fermarla, dobbiamo guidarla.</a:t>
            </a:r>
          </a:p>
          <a:p>
            <a:pPr marL="457200" lvl="1" indent="0">
              <a:buNone/>
            </a:pPr>
            <a:endParaRPr lang="it-IT" sz="2800" dirty="0"/>
          </a:p>
          <a:p>
            <a:pPr lvl="1"/>
            <a:r>
              <a:rPr lang="it-IT" sz="2800" dirty="0"/>
              <a:t>Un utilizzo consapevole è la </a:t>
            </a:r>
            <a:r>
              <a:rPr lang="it-IT" sz="2800" dirty="0" err="1"/>
              <a:t>verà</a:t>
            </a:r>
            <a:r>
              <a:rPr lang="it-IT" sz="2800" dirty="0"/>
              <a:t> sfida dei nostri tempi: sfruttarne le potenzialità evitando le distorsioni.</a:t>
            </a:r>
          </a:p>
        </p:txBody>
      </p:sp>
    </p:spTree>
    <p:extLst>
      <p:ext uri="{BB962C8B-B14F-4D97-AF65-F5344CB8AC3E}">
        <p14:creationId xmlns:p14="http://schemas.microsoft.com/office/powerpoint/2010/main" val="240031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473" y="635595"/>
            <a:ext cx="9665260" cy="783772"/>
          </a:xfrm>
        </p:spPr>
        <p:txBody>
          <a:bodyPr>
            <a:normAutofit/>
          </a:bodyPr>
          <a:lstStyle/>
          <a:p>
            <a:r>
              <a:rPr lang="it-IT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Riflessioni finali</a:t>
            </a:r>
            <a:r>
              <a:rPr lang="it-IT" sz="900" dirty="0"/>
              <a:t> </a:t>
            </a:r>
            <a:br>
              <a:rPr lang="it-IT" sz="900" dirty="0"/>
            </a:br>
            <a:br>
              <a:rPr lang="it-IT" sz="900" dirty="0"/>
            </a:br>
            <a:endParaRPr lang="it-IT" sz="9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446245" y="1419367"/>
            <a:ext cx="10745755" cy="51867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Il dibattito attualmente più evidente ed emergente è quello se l’intelligenza artificiale porti nuova occupazione o porti disoccupazione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Questa controversia però non si risolve soltanto sul piano teorico né il confronto risulta più produttivo se lo svolgiamo su quello ideologico.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La discussione più interessante è sulle politiche, intese in senso largo: istruzione e formazione prima ancora degli investimenti diretti. </a:t>
            </a:r>
          </a:p>
        </p:txBody>
      </p:sp>
    </p:spTree>
    <p:extLst>
      <p:ext uri="{BB962C8B-B14F-4D97-AF65-F5344CB8AC3E}">
        <p14:creationId xmlns:p14="http://schemas.microsoft.com/office/powerpoint/2010/main" val="4127713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10296280" cy="801557"/>
          </a:xfrm>
        </p:spPr>
        <p:txBody>
          <a:bodyPr>
            <a:normAutofit/>
          </a:bodyPr>
          <a:lstStyle/>
          <a:p>
            <a:r>
              <a:rPr lang="it-IT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approfondire e fonti utilizzate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224" y="2133600"/>
            <a:ext cx="10664769" cy="3759253"/>
          </a:xfrm>
        </p:spPr>
        <p:txBody>
          <a:bodyPr>
            <a:normAutofit/>
          </a:bodyPr>
          <a:lstStyle/>
          <a:p>
            <a:r>
              <a:rPr lang="it-IT" dirty="0">
                <a:hlinkClick r:id="rId2"/>
              </a:rPr>
              <a:t>www.agendadigitale.eu</a:t>
            </a:r>
            <a:endParaRPr lang="it-IT" dirty="0"/>
          </a:p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www.eitdigital.eu/newsroom/grow-digital-insights</a:t>
            </a:r>
            <a:endParaRPr lang="it-IT" dirty="0"/>
          </a:p>
          <a:p>
            <a:r>
              <a:rPr lang="it-IT" dirty="0">
                <a:hlinkClick r:id="rId4"/>
              </a:rPr>
              <a:t>https://youtu.be/gn2Wg310Eqc</a:t>
            </a:r>
            <a:endParaRPr lang="it-IT" dirty="0"/>
          </a:p>
          <a:p>
            <a:r>
              <a:rPr lang="it-IT" dirty="0">
                <a:hlinkClick r:id="rId5"/>
              </a:rPr>
              <a:t>https://osha.europa.eu/it/publications/enhancing-worker-health-and-safety-through-ai-driven-systems-implications-artificial-intelligence-act</a:t>
            </a:r>
            <a:endParaRPr lang="it-IT" dirty="0"/>
          </a:p>
          <a:p>
            <a:r>
              <a:rPr lang="it-IT" dirty="0"/>
              <a:t>https://www.youtube.com/watch?v=sP53J-QZBrE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0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Viso umano, uomo, schermata">
            <a:extLst>
              <a:ext uri="{FF2B5EF4-FFF2-40B4-BE49-F238E27FC236}">
                <a16:creationId xmlns:a16="http://schemas.microsoft.com/office/drawing/2014/main" id="{11B7A481-AA5A-2BEE-9C08-35413BDEB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9" y="669037"/>
            <a:ext cx="8325133" cy="55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0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866" y="884015"/>
            <a:ext cx="8911687" cy="990617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Cos'è davvero un sistema di IA?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D11B801-2344-E712-867B-10B1F753E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140" y="3029802"/>
            <a:ext cx="9921471" cy="2874041"/>
          </a:xfrm>
        </p:spPr>
        <p:txBody>
          <a:bodyPr/>
          <a:lstStyle/>
          <a:p>
            <a:pPr lvl="1"/>
            <a:r>
              <a:rPr lang="it-IT" sz="2800" dirty="0"/>
              <a:t>Non è un semplice software rigido, ma un sistema automatizzato con livelli di </a:t>
            </a:r>
            <a:r>
              <a:rPr lang="it-IT" sz="2800" b="1" dirty="0"/>
              <a:t>autonomia variabile</a:t>
            </a:r>
            <a:r>
              <a:rPr lang="it-IT" sz="2800" dirty="0"/>
              <a:t> e </a:t>
            </a:r>
            <a:r>
              <a:rPr lang="it-IT" sz="2800" b="1" dirty="0"/>
              <a:t>adattabilità</a:t>
            </a:r>
            <a:r>
              <a:rPr lang="it-IT" sz="2800" dirty="0"/>
              <a:t>.</a:t>
            </a:r>
          </a:p>
          <a:p>
            <a:pPr lvl="1"/>
            <a:r>
              <a:rPr lang="it-IT" sz="2800" dirty="0"/>
              <a:t>Deduce output (previsioni, raccomandazioni, decisioni) che influenzano ambienti sia fisici che virtuali.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66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91716-263F-CCDF-6989-51A36A17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22" y="2711328"/>
            <a:ext cx="10177669" cy="1280890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Quadro Normativo e il Ruolo del "</a:t>
            </a:r>
            <a:r>
              <a:rPr lang="it-IT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Deployer</a:t>
            </a: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33663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EE3E3-75EB-9A20-901A-93699AEB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Bussola Legislativa</a:t>
            </a:r>
            <a:b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(riferimenti a legislazione italiana)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0C8EF7-AF23-5B38-8717-15563011C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sz="2800" dirty="0"/>
              <a:t>Integrazione tra il </a:t>
            </a:r>
            <a:r>
              <a:rPr lang="it-IT" sz="2800" b="1" dirty="0" err="1"/>
              <a:t>D.Lgs.</a:t>
            </a:r>
            <a:r>
              <a:rPr lang="it-IT" sz="2800" b="1" dirty="0"/>
              <a:t> 81/2008</a:t>
            </a:r>
            <a:r>
              <a:rPr lang="it-IT" sz="2800" dirty="0"/>
              <a:t> (Testo Unico) e il nuovo </a:t>
            </a:r>
            <a:r>
              <a:rPr lang="it-IT" sz="2800" b="1" dirty="0"/>
              <a:t>Regolamento UE 2024/1689 (AI Act)</a:t>
            </a:r>
            <a:r>
              <a:rPr lang="it-IT" sz="2800" dirty="0"/>
              <a:t>.</a:t>
            </a:r>
          </a:p>
          <a:p>
            <a:pPr marL="457200" lvl="1" indent="0">
              <a:buNone/>
            </a:pPr>
            <a:endParaRPr lang="it-IT" sz="2800" dirty="0"/>
          </a:p>
          <a:p>
            <a:pPr lvl="1"/>
            <a:r>
              <a:rPr lang="it-IT" sz="2800" dirty="0"/>
              <a:t>In Italia, la </a:t>
            </a:r>
            <a:r>
              <a:rPr lang="it-IT" sz="2800" b="1" dirty="0"/>
              <a:t>Legge 132/2025</a:t>
            </a:r>
            <a:r>
              <a:rPr lang="it-IT" sz="2800" dirty="0"/>
              <a:t> recepisce l'AI Act per promuovere un uso etico e trasparente dell'IA nel lavoro.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877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5D5AA7-95B4-2BF5-3222-F9C90A1D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Chi è il "</a:t>
            </a:r>
            <a:r>
              <a:rPr lang="it-IT" b="1" dirty="0" err="1"/>
              <a:t>Deployer</a:t>
            </a:r>
            <a:r>
              <a:rPr lang="it-IT" b="1" dirty="0"/>
              <a:t>"?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14C8F-6E93-9438-8CB2-B504E6976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sz="2800" dirty="0"/>
              <a:t>Nell'AI Act, il datore di lavoro è spesso il </a:t>
            </a:r>
            <a:r>
              <a:rPr lang="it-IT" sz="2800" b="1" dirty="0" err="1"/>
              <a:t>deployer</a:t>
            </a:r>
            <a:r>
              <a:rPr lang="it-IT" sz="2800" dirty="0"/>
              <a:t>: colui che introduce e utilizza l'IA sotto la propria autorità per fini professionali.</a:t>
            </a:r>
          </a:p>
          <a:p>
            <a:pPr lvl="1"/>
            <a:r>
              <a:rPr lang="it-IT" sz="2800" dirty="0"/>
              <a:t>Il </a:t>
            </a:r>
            <a:r>
              <a:rPr lang="it-IT" sz="2800" dirty="0" err="1"/>
              <a:t>deployer</a:t>
            </a:r>
            <a:r>
              <a:rPr lang="it-IT" sz="2800" dirty="0"/>
              <a:t> ha la responsabilità legale del sistema, inclusa la vigilanza sull'operato dei delegati.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588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BE5D1-1CAB-DB8E-B084-AAC7BB34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Classificazione dei Rischi 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04DC5-32E8-C0DE-C1A0-C7CC48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sz="2800" b="1" dirty="0"/>
              <a:t>Rischio Basso:</a:t>
            </a:r>
            <a:r>
              <a:rPr lang="it-IT" sz="2800" dirty="0"/>
              <a:t> Simulazioni formative.</a:t>
            </a:r>
          </a:p>
          <a:p>
            <a:pPr marL="457200" lvl="1" indent="0">
              <a:buNone/>
            </a:pPr>
            <a:endParaRPr lang="it-IT" sz="2800" dirty="0"/>
          </a:p>
          <a:p>
            <a:pPr lvl="1"/>
            <a:r>
              <a:rPr lang="it-IT" sz="2800" b="1" dirty="0"/>
              <a:t>Rischio Medio:</a:t>
            </a:r>
            <a:r>
              <a:rPr lang="it-IT" sz="2800" dirty="0"/>
              <a:t> Manutenzione predittiva IoT</a:t>
            </a:r>
          </a:p>
          <a:p>
            <a:pPr marL="457200" lvl="1" indent="0">
              <a:buNone/>
            </a:pPr>
            <a:endParaRPr lang="it-IT" sz="2800" dirty="0"/>
          </a:p>
          <a:p>
            <a:pPr lvl="1"/>
            <a:r>
              <a:rPr lang="it-IT" sz="2800" b="1" dirty="0"/>
              <a:t>Alto Rischio: </a:t>
            </a:r>
            <a:r>
              <a:rPr lang="it-IT" sz="2800" dirty="0"/>
              <a:t>Sistemi che monitorano il comportamento dei lavoratori o ne valutano le prestazioni</a:t>
            </a:r>
            <a:r>
              <a:rPr lang="it-IT" sz="2800" b="1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3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FC14C-F2AB-DC5E-627C-39E481D7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25" y="2788555"/>
            <a:ext cx="8911687" cy="1280890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 e Applicazioni Pratiche </a:t>
            </a:r>
          </a:p>
        </p:txBody>
      </p:sp>
    </p:spTree>
    <p:extLst>
      <p:ext uri="{BB962C8B-B14F-4D97-AF65-F5344CB8AC3E}">
        <p14:creationId xmlns:p14="http://schemas.microsoft.com/office/powerpoint/2010/main" val="411397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F7FA9E-4174-EB82-183D-BC45C9A0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Dalla Sicurezza Reattiva a quella Predittiva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317580-F72F-7986-7667-ACF9171B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2800" dirty="0"/>
              <a:t>L'IA non si limita a reagire, ma anticipa i pericoli analizzando infortuni passati e "</a:t>
            </a:r>
            <a:r>
              <a:rPr lang="it-IT" sz="2800" dirty="0" err="1"/>
              <a:t>near</a:t>
            </a:r>
            <a:r>
              <a:rPr lang="it-IT" sz="2800" dirty="0"/>
              <a:t> miss".</a:t>
            </a:r>
          </a:p>
          <a:p>
            <a:pPr lvl="1"/>
            <a:r>
              <a:rPr lang="it-IT" sz="2800" dirty="0"/>
              <a:t>La </a:t>
            </a:r>
            <a:r>
              <a:rPr lang="it-IT" sz="2800" b="1" dirty="0"/>
              <a:t>Computer Vision</a:t>
            </a:r>
            <a:r>
              <a:rPr lang="it-IT" sz="2800" dirty="0"/>
              <a:t> può rilevare in tempo reale cadute o mancanza di DPI, riducendo gli incidenti fino al 30-40%.</a:t>
            </a:r>
          </a:p>
        </p:txBody>
      </p:sp>
    </p:spTree>
    <p:extLst>
      <p:ext uri="{BB962C8B-B14F-4D97-AF65-F5344CB8AC3E}">
        <p14:creationId xmlns:p14="http://schemas.microsoft.com/office/powerpoint/2010/main" val="386749989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648</TotalTime>
  <Words>805</Words>
  <Application>Microsoft Office PowerPoint</Application>
  <PresentationFormat>Widescreen</PresentationFormat>
  <Paragraphs>79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Century Gothic</vt:lpstr>
      <vt:lpstr>Courier New</vt:lpstr>
      <vt:lpstr>Wingdings 3</vt:lpstr>
      <vt:lpstr>Filo</vt:lpstr>
      <vt:lpstr>Presentazione standard di PowerPoint</vt:lpstr>
      <vt:lpstr>Il Concetto di Crescita Esponenziale </vt:lpstr>
      <vt:lpstr>Cos'è davvero un sistema di IA?</vt:lpstr>
      <vt:lpstr>Il Quadro Normativo e il Ruolo del "Deployer" </vt:lpstr>
      <vt:lpstr>La Bussola Legislativa  (riferimenti a legislazione italiana)</vt:lpstr>
      <vt:lpstr>Chi è il "Deployer"?</vt:lpstr>
      <vt:lpstr>La Classificazione dei Rischi IA</vt:lpstr>
      <vt:lpstr>Benefici e Applicazioni Pratiche </vt:lpstr>
      <vt:lpstr>Dalla Sicurezza Reattiva a quella Predittiva</vt:lpstr>
      <vt:lpstr>Esempi Pratici per le PMI</vt:lpstr>
      <vt:lpstr>La Nuova Frontiera della Formazione</vt:lpstr>
      <vt:lpstr>Nuovi Rischi e Sfide Etiche </vt:lpstr>
      <vt:lpstr>I "Lati Oscuri" dell'Algoritmo</vt:lpstr>
      <vt:lpstr>Il Problema della "Scatola Nera« (Black Box)</vt:lpstr>
      <vt:lpstr>Privacy e Protezione Dati</vt:lpstr>
      <vt:lpstr>                  Compliance  per Imprenditori e Lavoratori</vt:lpstr>
      <vt:lpstr>La Supervisione Umana (Human-in-the-loop)</vt:lpstr>
      <vt:lpstr>L'Aggiornamento del DVR</vt:lpstr>
      <vt:lpstr>AI Literacy (alfabetizzazione all'intelligenza artificiale): La Formazione obbligatoria</vt:lpstr>
      <vt:lpstr>Policy Aziendale in 3 Punti</vt:lpstr>
      <vt:lpstr>Conclusioni e Q&amp;A</vt:lpstr>
      <vt:lpstr>Riflessioni finali   </vt:lpstr>
      <vt:lpstr>Per approfondire e fonti utilizzate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16_09_2024</dc:title>
  <dc:creator>Francesca Masi</dc:creator>
  <cp:lastModifiedBy>Sandro Pavesi</cp:lastModifiedBy>
  <cp:revision>50</cp:revision>
  <dcterms:created xsi:type="dcterms:W3CDTF">2024-08-22T09:11:24Z</dcterms:created>
  <dcterms:modified xsi:type="dcterms:W3CDTF">2026-05-12T20:44:58Z</dcterms:modified>
</cp:coreProperties>
</file>